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2CE"/>
    <a:srgbClr val="481F67"/>
    <a:srgbClr val="A5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>
        <p:scale>
          <a:sx n="100" d="100"/>
          <a:sy n="100" d="100"/>
        </p:scale>
        <p:origin x="6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249" y="8325258"/>
            <a:ext cx="6296374" cy="8184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DE69B55E-91C6-EF59-2D7C-8C3999096DB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8249" y="6484772"/>
            <a:ext cx="6296375" cy="988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E2A642D-4A12-1251-6D69-DAF98AA0EECA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228250" y="46285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BD4F93C5-329C-D1FE-F8B6-ACF813055E20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28250" y="1232470"/>
            <a:ext cx="1952975" cy="2244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4B56FF7-7960-9353-E162-D7CDA88AD803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228250" y="3699223"/>
            <a:ext cx="1952975" cy="2244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4D7055-813C-F404-E9DB-C539459DF133}"/>
              </a:ext>
            </a:extLst>
          </p:cNvPr>
          <p:cNvSpPr txBox="1"/>
          <p:nvPr userDrawn="1"/>
        </p:nvSpPr>
        <p:spPr>
          <a:xfrm>
            <a:off x="3748087" y="15376"/>
            <a:ext cx="26380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>
                <a:latin typeface="Kelly Slab" panose="02000000000000000000" pitchFamily="2" charset="0"/>
              </a:rPr>
              <a:t>Copy and paste this tick as required  </a:t>
            </a:r>
            <a:r>
              <a:rPr lang="en-NZ" sz="1050" dirty="0">
                <a:latin typeface="Kelly Slab" panose="02000000000000000000" pitchFamily="2" charset="0"/>
                <a:sym typeface="Wingdings" panose="05000000000000000000" pitchFamily="2" charset="2"/>
              </a:rPr>
              <a:t></a:t>
            </a:r>
            <a:endParaRPr lang="en-NZ" sz="1050" dirty="0">
              <a:latin typeface="Kelly Slab" panose="02000000000000000000" pitchFamily="2" charset="0"/>
            </a:endParaRP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A22A9648-426D-2B79-B397-8DFC1B3FF9A3}"/>
              </a:ext>
            </a:extLst>
          </p:cNvPr>
          <p:cNvSpPr>
            <a:spLocks noGrp="1"/>
          </p:cNvSpPr>
          <p:nvPr>
            <p:ph type="body" sz="half" idx="40"/>
          </p:nvPr>
        </p:nvSpPr>
        <p:spPr>
          <a:xfrm>
            <a:off x="237600" y="826526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0E16DE06-9B9F-EEBC-D6B8-4FA8F1C58A1F}"/>
              </a:ext>
            </a:extLst>
          </p:cNvPr>
          <p:cNvSpPr>
            <a:spLocks noGrp="1"/>
          </p:cNvSpPr>
          <p:nvPr>
            <p:ph type="body" sz="half" idx="41"/>
          </p:nvPr>
        </p:nvSpPr>
        <p:spPr>
          <a:xfrm>
            <a:off x="2323925" y="46285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E4BF45DF-4922-9C0C-5444-12CCE8E37BA9}"/>
              </a:ext>
            </a:extLst>
          </p:cNvPr>
          <p:cNvSpPr>
            <a:spLocks noGrp="1"/>
          </p:cNvSpPr>
          <p:nvPr>
            <p:ph type="body" sz="half" idx="42"/>
          </p:nvPr>
        </p:nvSpPr>
        <p:spPr>
          <a:xfrm>
            <a:off x="2333275" y="826526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6ACFC6F0-EF78-E320-7C5B-262C175ADD14}"/>
              </a:ext>
            </a:extLst>
          </p:cNvPr>
          <p:cNvSpPr>
            <a:spLocks noGrp="1"/>
          </p:cNvSpPr>
          <p:nvPr>
            <p:ph type="body" sz="half" idx="43"/>
          </p:nvPr>
        </p:nvSpPr>
        <p:spPr>
          <a:xfrm>
            <a:off x="4562298" y="46285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4842E9A8-EB55-1804-CE75-3D37FBD9E852}"/>
              </a:ext>
            </a:extLst>
          </p:cNvPr>
          <p:cNvSpPr>
            <a:spLocks noGrp="1"/>
          </p:cNvSpPr>
          <p:nvPr>
            <p:ph type="body" sz="half" idx="44"/>
          </p:nvPr>
        </p:nvSpPr>
        <p:spPr>
          <a:xfrm>
            <a:off x="4571648" y="826526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2BFE3E10-F743-30A6-3629-1AA86FF3828F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228250" y="286140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58C785B8-01D5-60AB-073B-14412285FFAD}"/>
              </a:ext>
            </a:extLst>
          </p:cNvPr>
          <p:cNvSpPr>
            <a:spLocks noGrp="1"/>
          </p:cNvSpPr>
          <p:nvPr>
            <p:ph type="body" sz="half" idx="46"/>
          </p:nvPr>
        </p:nvSpPr>
        <p:spPr>
          <a:xfrm>
            <a:off x="237600" y="3225076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006550A0-5D9B-E9FA-774A-2D307EFA54AB}"/>
              </a:ext>
            </a:extLst>
          </p:cNvPr>
          <p:cNvSpPr>
            <a:spLocks noGrp="1"/>
          </p:cNvSpPr>
          <p:nvPr>
            <p:ph type="body" sz="half" idx="47"/>
          </p:nvPr>
        </p:nvSpPr>
        <p:spPr>
          <a:xfrm>
            <a:off x="2323925" y="286140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029C2841-D955-E200-62F7-DCF97AB8B3DE}"/>
              </a:ext>
            </a:extLst>
          </p:cNvPr>
          <p:cNvSpPr>
            <a:spLocks noGrp="1"/>
          </p:cNvSpPr>
          <p:nvPr>
            <p:ph type="body" sz="half" idx="48"/>
          </p:nvPr>
        </p:nvSpPr>
        <p:spPr>
          <a:xfrm>
            <a:off x="2333275" y="3225076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2D4CB9D3-2825-448C-101A-68215D1B309D}"/>
              </a:ext>
            </a:extLst>
          </p:cNvPr>
          <p:cNvSpPr>
            <a:spLocks noGrp="1"/>
          </p:cNvSpPr>
          <p:nvPr>
            <p:ph type="body" sz="half" idx="49"/>
          </p:nvPr>
        </p:nvSpPr>
        <p:spPr>
          <a:xfrm>
            <a:off x="4562298" y="286140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BE518CD1-2BB5-F588-0F2E-B06B4D2AB7E6}"/>
              </a:ext>
            </a:extLst>
          </p:cNvPr>
          <p:cNvSpPr>
            <a:spLocks noGrp="1"/>
          </p:cNvSpPr>
          <p:nvPr>
            <p:ph type="body" sz="half" idx="50"/>
          </p:nvPr>
        </p:nvSpPr>
        <p:spPr>
          <a:xfrm>
            <a:off x="4571648" y="3225076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77B2F323-46E1-02B2-A9DC-1AC5CB341365}"/>
              </a:ext>
            </a:extLst>
          </p:cNvPr>
          <p:cNvSpPr>
            <a:spLocks noGrp="1"/>
          </p:cNvSpPr>
          <p:nvPr>
            <p:ph type="body" sz="half" idx="51"/>
          </p:nvPr>
        </p:nvSpPr>
        <p:spPr>
          <a:xfrm>
            <a:off x="228250" y="487509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3F05266C-DE34-0BD5-5992-1A24D2C681D8}"/>
              </a:ext>
            </a:extLst>
          </p:cNvPr>
          <p:cNvSpPr>
            <a:spLocks noGrp="1"/>
          </p:cNvSpPr>
          <p:nvPr>
            <p:ph type="body" sz="half" idx="52"/>
          </p:nvPr>
        </p:nvSpPr>
        <p:spPr>
          <a:xfrm>
            <a:off x="237600" y="5554302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54C70BB0-54DA-4B71-5945-59C48ECD1FB1}"/>
              </a:ext>
            </a:extLst>
          </p:cNvPr>
          <p:cNvSpPr>
            <a:spLocks noGrp="1"/>
          </p:cNvSpPr>
          <p:nvPr>
            <p:ph type="body" sz="half" idx="53"/>
          </p:nvPr>
        </p:nvSpPr>
        <p:spPr>
          <a:xfrm>
            <a:off x="2323925" y="487509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7997979B-509D-D17B-576A-00086D86890A}"/>
              </a:ext>
            </a:extLst>
          </p:cNvPr>
          <p:cNvSpPr>
            <a:spLocks noGrp="1"/>
          </p:cNvSpPr>
          <p:nvPr>
            <p:ph type="body" sz="half" idx="54"/>
          </p:nvPr>
        </p:nvSpPr>
        <p:spPr>
          <a:xfrm>
            <a:off x="2333275" y="5554302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E03D8F89-DFF9-79C1-BCBE-FADE8594495B}"/>
              </a:ext>
            </a:extLst>
          </p:cNvPr>
          <p:cNvSpPr>
            <a:spLocks noGrp="1"/>
          </p:cNvSpPr>
          <p:nvPr>
            <p:ph type="body" sz="half" idx="55"/>
          </p:nvPr>
        </p:nvSpPr>
        <p:spPr>
          <a:xfrm>
            <a:off x="4562298" y="4875093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id="{71F59BB2-0651-781B-5665-17280FAC59ED}"/>
              </a:ext>
            </a:extLst>
          </p:cNvPr>
          <p:cNvSpPr>
            <a:spLocks noGrp="1"/>
          </p:cNvSpPr>
          <p:nvPr>
            <p:ph type="body" sz="half" idx="56"/>
          </p:nvPr>
        </p:nvSpPr>
        <p:spPr>
          <a:xfrm>
            <a:off x="4571648" y="5554302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792AC211-E7E4-AD59-8AB7-0418387C58D2}"/>
              </a:ext>
            </a:extLst>
          </p:cNvPr>
          <p:cNvSpPr>
            <a:spLocks noGrp="1"/>
          </p:cNvSpPr>
          <p:nvPr>
            <p:ph type="body" sz="half" idx="57"/>
          </p:nvPr>
        </p:nvSpPr>
        <p:spPr>
          <a:xfrm>
            <a:off x="237600" y="9654059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A914F14B-67BA-8777-DFE9-E68A6A8F67EB}"/>
              </a:ext>
            </a:extLst>
          </p:cNvPr>
          <p:cNvSpPr>
            <a:spLocks noGrp="1"/>
          </p:cNvSpPr>
          <p:nvPr>
            <p:ph type="body" sz="half" idx="58"/>
          </p:nvPr>
        </p:nvSpPr>
        <p:spPr>
          <a:xfrm>
            <a:off x="2333275" y="9654059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E6AADD4F-9749-A362-BB55-BBF507E1189A}"/>
              </a:ext>
            </a:extLst>
          </p:cNvPr>
          <p:cNvSpPr>
            <a:spLocks noGrp="1"/>
          </p:cNvSpPr>
          <p:nvPr>
            <p:ph type="body" sz="half" idx="59"/>
          </p:nvPr>
        </p:nvSpPr>
        <p:spPr>
          <a:xfrm>
            <a:off x="4571648" y="9654059"/>
            <a:ext cx="1952975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36B09DEE-6729-C140-F305-AE7AB6024D8F}"/>
              </a:ext>
            </a:extLst>
          </p:cNvPr>
          <p:cNvSpPr>
            <a:spLocks noGrp="1"/>
          </p:cNvSpPr>
          <p:nvPr>
            <p:ph type="body" sz="half" idx="60"/>
          </p:nvPr>
        </p:nvSpPr>
        <p:spPr>
          <a:xfrm>
            <a:off x="4705350" y="7826189"/>
            <a:ext cx="1819273" cy="1562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572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2393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89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26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116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2393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919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688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116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588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653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562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F1F2B5-8AEB-46DD-BFE0-D8DDF1E47EB2}" type="datetimeFigureOut">
              <a:rPr lang="en-NZ" smtClean="0"/>
              <a:t>24/08/2022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B4A2C72A-9F0F-4DD6-8F9A-14EF41BE7A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447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8677D74A-C49A-F18D-D196-82D203ABEBE1}"/>
              </a:ext>
            </a:extLst>
          </p:cNvPr>
          <p:cNvGrpSpPr/>
          <p:nvPr userDrawn="1"/>
        </p:nvGrpSpPr>
        <p:grpSpPr>
          <a:xfrm>
            <a:off x="133349" y="2719050"/>
            <a:ext cx="6534156" cy="2308613"/>
            <a:chOff x="133349" y="2719050"/>
            <a:chExt cx="6534156" cy="2308613"/>
          </a:xfrm>
          <a:solidFill>
            <a:schemeClr val="accent5">
              <a:lumMod val="20000"/>
              <a:lumOff val="80000"/>
              <a:alpha val="28000"/>
            </a:schemeClr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B33D98F3-045D-B733-74B9-79756C5F9516}"/>
                </a:ext>
              </a:extLst>
            </p:cNvPr>
            <p:cNvSpPr/>
            <p:nvPr/>
          </p:nvSpPr>
          <p:spPr>
            <a:xfrm>
              <a:off x="133349" y="2719050"/>
              <a:ext cx="2147855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795443D-CB8C-6EDD-7E81-95F78B75C4E4}"/>
                </a:ext>
              </a:extLst>
            </p:cNvPr>
            <p:cNvSpPr/>
            <p:nvPr/>
          </p:nvSpPr>
          <p:spPr>
            <a:xfrm>
              <a:off x="2333625" y="2719050"/>
              <a:ext cx="2019300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C43546D5-1CC3-B476-557D-584F2A3E53A7}"/>
                </a:ext>
              </a:extLst>
            </p:cNvPr>
            <p:cNvSpPr/>
            <p:nvPr/>
          </p:nvSpPr>
          <p:spPr>
            <a:xfrm>
              <a:off x="4505325" y="2719050"/>
              <a:ext cx="2114552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0EF3DFA5-A83E-497E-3A46-34D82F501E29}"/>
                </a:ext>
              </a:extLst>
            </p:cNvPr>
            <p:cNvSpPr/>
            <p:nvPr/>
          </p:nvSpPr>
          <p:spPr>
            <a:xfrm>
              <a:off x="133349" y="3106956"/>
              <a:ext cx="2147855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31EDF3CD-69BC-8AFC-E392-58F4B7206CA0}"/>
                </a:ext>
              </a:extLst>
            </p:cNvPr>
            <p:cNvSpPr/>
            <p:nvPr/>
          </p:nvSpPr>
          <p:spPr>
            <a:xfrm>
              <a:off x="2333625" y="3097582"/>
              <a:ext cx="2019300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3E05FEBA-DD54-B351-EF73-FEE3DA9E7981}"/>
                </a:ext>
              </a:extLst>
            </p:cNvPr>
            <p:cNvSpPr/>
            <p:nvPr/>
          </p:nvSpPr>
          <p:spPr>
            <a:xfrm>
              <a:off x="4505325" y="3106956"/>
              <a:ext cx="2114552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E81A259F-29E8-E290-E23A-24014165883D}"/>
                </a:ext>
              </a:extLst>
            </p:cNvPr>
            <p:cNvSpPr/>
            <p:nvPr/>
          </p:nvSpPr>
          <p:spPr>
            <a:xfrm>
              <a:off x="133349" y="3488555"/>
              <a:ext cx="2147855" cy="1143994"/>
            </a:xfrm>
            <a:prstGeom prst="roundRect">
              <a:avLst>
                <a:gd name="adj" fmla="val 26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A9C46498-1F75-2EF6-7537-4769A73B31BB}"/>
                </a:ext>
              </a:extLst>
            </p:cNvPr>
            <p:cNvSpPr/>
            <p:nvPr/>
          </p:nvSpPr>
          <p:spPr>
            <a:xfrm>
              <a:off x="2333625" y="4324152"/>
              <a:ext cx="1543053" cy="30839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F4ECC4FA-F747-76DB-1037-D99BFC15A314}"/>
                </a:ext>
              </a:extLst>
            </p:cNvPr>
            <p:cNvSpPr/>
            <p:nvPr/>
          </p:nvSpPr>
          <p:spPr>
            <a:xfrm>
              <a:off x="5410214" y="4324152"/>
              <a:ext cx="1238239" cy="30839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607E1656-5994-03E1-DA00-E04C6CCF0837}"/>
                </a:ext>
              </a:extLst>
            </p:cNvPr>
            <p:cNvSpPr/>
            <p:nvPr/>
          </p:nvSpPr>
          <p:spPr>
            <a:xfrm>
              <a:off x="4130291" y="4324152"/>
              <a:ext cx="1003680" cy="30839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2B739ADA-53AF-B1EE-7862-001203F5C549}"/>
                </a:ext>
              </a:extLst>
            </p:cNvPr>
            <p:cNvSpPr/>
            <p:nvPr/>
          </p:nvSpPr>
          <p:spPr>
            <a:xfrm>
              <a:off x="133349" y="4702347"/>
              <a:ext cx="2147855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EEBD397C-2F2C-A7DB-BBFC-7134C47CCF21}"/>
                </a:ext>
              </a:extLst>
            </p:cNvPr>
            <p:cNvSpPr/>
            <p:nvPr/>
          </p:nvSpPr>
          <p:spPr>
            <a:xfrm>
              <a:off x="2333625" y="4702347"/>
              <a:ext cx="2019300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3BA31507-2F8A-E922-4B9C-93172C4EBD23}"/>
                </a:ext>
              </a:extLst>
            </p:cNvPr>
            <p:cNvSpPr/>
            <p:nvPr/>
          </p:nvSpPr>
          <p:spPr>
            <a:xfrm>
              <a:off x="4505324" y="4702347"/>
              <a:ext cx="2162181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EB189B6-2EF7-0505-299F-149BAB1E2FB2}"/>
              </a:ext>
            </a:extLst>
          </p:cNvPr>
          <p:cNvGrpSpPr/>
          <p:nvPr userDrawn="1"/>
        </p:nvGrpSpPr>
        <p:grpSpPr>
          <a:xfrm>
            <a:off x="133349" y="300612"/>
            <a:ext cx="6515104" cy="2086155"/>
            <a:chOff x="133349" y="300612"/>
            <a:chExt cx="6515104" cy="2086155"/>
          </a:xfrm>
          <a:solidFill>
            <a:srgbClr val="A5EBE9">
              <a:alpha val="22000"/>
            </a:srgbClr>
          </a:solidFill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41569904-9479-0B6D-5DCE-1C0E2D8EEE97}"/>
                </a:ext>
              </a:extLst>
            </p:cNvPr>
            <p:cNvSpPr/>
            <p:nvPr/>
          </p:nvSpPr>
          <p:spPr>
            <a:xfrm>
              <a:off x="133349" y="300612"/>
              <a:ext cx="2147855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580C49C3-9384-F310-60B4-4B0922D1F83D}"/>
                </a:ext>
              </a:extLst>
            </p:cNvPr>
            <p:cNvSpPr/>
            <p:nvPr/>
          </p:nvSpPr>
          <p:spPr>
            <a:xfrm>
              <a:off x="2333625" y="300612"/>
              <a:ext cx="2019300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142A5FAD-955D-4A10-11E6-77E295C2889B}"/>
                </a:ext>
              </a:extLst>
            </p:cNvPr>
            <p:cNvSpPr/>
            <p:nvPr/>
          </p:nvSpPr>
          <p:spPr>
            <a:xfrm>
              <a:off x="4505325" y="300612"/>
              <a:ext cx="2114552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8CE63D33-D3D8-62D4-191D-BF2D90384384}"/>
                </a:ext>
              </a:extLst>
            </p:cNvPr>
            <p:cNvSpPr/>
            <p:nvPr/>
          </p:nvSpPr>
          <p:spPr>
            <a:xfrm>
              <a:off x="133349" y="688518"/>
              <a:ext cx="2147855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E4C5711C-F183-540B-7CD3-084F2A0BF2FC}"/>
                </a:ext>
              </a:extLst>
            </p:cNvPr>
            <p:cNvSpPr/>
            <p:nvPr/>
          </p:nvSpPr>
          <p:spPr>
            <a:xfrm>
              <a:off x="2333625" y="679144"/>
              <a:ext cx="2019300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D393C16B-211B-B669-566A-95B591CF053E}"/>
                </a:ext>
              </a:extLst>
            </p:cNvPr>
            <p:cNvSpPr/>
            <p:nvPr/>
          </p:nvSpPr>
          <p:spPr>
            <a:xfrm>
              <a:off x="4505325" y="688518"/>
              <a:ext cx="2143128" cy="32531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200F2E04-9D7F-9FA8-FFBB-E08669681CE3}"/>
                </a:ext>
              </a:extLst>
            </p:cNvPr>
            <p:cNvSpPr/>
            <p:nvPr/>
          </p:nvSpPr>
          <p:spPr>
            <a:xfrm>
              <a:off x="133349" y="1070116"/>
              <a:ext cx="2147855" cy="1278549"/>
            </a:xfrm>
            <a:prstGeom prst="roundRect">
              <a:avLst>
                <a:gd name="adj" fmla="val 26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7A888A83-36C2-B3D9-607F-97B3BB97829F}"/>
                </a:ext>
              </a:extLst>
            </p:cNvPr>
            <p:cNvSpPr/>
            <p:nvPr/>
          </p:nvSpPr>
          <p:spPr>
            <a:xfrm>
              <a:off x="2333625" y="2078371"/>
              <a:ext cx="1543053" cy="30839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BBDD9461-BFF2-89B8-8177-A6F1B7510037}"/>
                </a:ext>
              </a:extLst>
            </p:cNvPr>
            <p:cNvSpPr/>
            <p:nvPr/>
          </p:nvSpPr>
          <p:spPr>
            <a:xfrm>
              <a:off x="5410215" y="2078371"/>
              <a:ext cx="1166799" cy="30839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E0B8D13A-4994-4734-0426-477AFEF4C53E}"/>
                </a:ext>
              </a:extLst>
            </p:cNvPr>
            <p:cNvSpPr/>
            <p:nvPr/>
          </p:nvSpPr>
          <p:spPr>
            <a:xfrm>
              <a:off x="4130291" y="2078371"/>
              <a:ext cx="1003680" cy="308396"/>
            </a:xfrm>
            <a:prstGeom prst="roundRect">
              <a:avLst>
                <a:gd name="adj" fmla="val 151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EEAD5BD-6336-47AF-91C1-D8771241F580}"/>
              </a:ext>
            </a:extLst>
          </p:cNvPr>
          <p:cNvGrpSpPr/>
          <p:nvPr userDrawn="1"/>
        </p:nvGrpSpPr>
        <p:grpSpPr>
          <a:xfrm>
            <a:off x="133349" y="5403551"/>
            <a:ext cx="6534156" cy="4455917"/>
            <a:chOff x="133349" y="5403551"/>
            <a:chExt cx="6534156" cy="4455917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2AF4710C-5C9B-127F-7969-A13F0033B0B9}"/>
                </a:ext>
              </a:extLst>
            </p:cNvPr>
            <p:cNvGrpSpPr/>
            <p:nvPr/>
          </p:nvGrpSpPr>
          <p:grpSpPr>
            <a:xfrm>
              <a:off x="133349" y="5403551"/>
              <a:ext cx="6534156" cy="4455917"/>
              <a:chOff x="133349" y="5403551"/>
              <a:chExt cx="6534156" cy="4455917"/>
            </a:xfrm>
          </p:grpSpPr>
          <p:sp>
            <p:nvSpPr>
              <p:cNvPr id="124" name="Rectangle: Rounded Corners 123">
                <a:extLst>
                  <a:ext uri="{FF2B5EF4-FFF2-40B4-BE49-F238E27FC236}">
                    <a16:creationId xmlns:a16="http://schemas.microsoft.com/office/drawing/2014/main" id="{C14A354B-56E3-5FAD-DE7B-1DB3FBC08876}"/>
                  </a:ext>
                </a:extLst>
              </p:cNvPr>
              <p:cNvSpPr/>
              <p:nvPr/>
            </p:nvSpPr>
            <p:spPr>
              <a:xfrm>
                <a:off x="133350" y="5403551"/>
                <a:ext cx="2147854" cy="325316"/>
              </a:xfrm>
              <a:prstGeom prst="roundRect">
                <a:avLst>
                  <a:gd name="adj" fmla="val 15107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6B4CCE4B-AE21-7400-E133-048A3D3AADEE}"/>
                  </a:ext>
                </a:extLst>
              </p:cNvPr>
              <p:cNvSpPr/>
              <p:nvPr/>
            </p:nvSpPr>
            <p:spPr>
              <a:xfrm>
                <a:off x="2352675" y="5403551"/>
                <a:ext cx="2057397" cy="325316"/>
              </a:xfrm>
              <a:prstGeom prst="roundRect">
                <a:avLst>
                  <a:gd name="adj" fmla="val 15107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Rectangle: Rounded Corners 125">
                <a:extLst>
                  <a:ext uri="{FF2B5EF4-FFF2-40B4-BE49-F238E27FC236}">
                    <a16:creationId xmlns:a16="http://schemas.microsoft.com/office/drawing/2014/main" id="{2A6BBFC0-6E6A-A597-DB32-BFC6713013C4}"/>
                  </a:ext>
                </a:extLst>
              </p:cNvPr>
              <p:cNvSpPr/>
              <p:nvPr/>
            </p:nvSpPr>
            <p:spPr>
              <a:xfrm>
                <a:off x="4505325" y="5403551"/>
                <a:ext cx="2162180" cy="325316"/>
              </a:xfrm>
              <a:prstGeom prst="roundRect">
                <a:avLst>
                  <a:gd name="adj" fmla="val 15107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6A050DC3-85D7-979F-852B-A4BCDA3B7809}"/>
                  </a:ext>
                </a:extLst>
              </p:cNvPr>
              <p:cNvSpPr/>
              <p:nvPr/>
            </p:nvSpPr>
            <p:spPr>
              <a:xfrm>
                <a:off x="133349" y="6229667"/>
                <a:ext cx="6515104" cy="1302095"/>
              </a:xfrm>
              <a:prstGeom prst="roundRect">
                <a:avLst>
                  <a:gd name="adj" fmla="val 6266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28" name="Rectangle: Rounded Corners 127">
                <a:extLst>
                  <a:ext uri="{FF2B5EF4-FFF2-40B4-BE49-F238E27FC236}">
                    <a16:creationId xmlns:a16="http://schemas.microsoft.com/office/drawing/2014/main" id="{72C35A29-16D3-CFB1-0934-41DD68C764DC}"/>
                  </a:ext>
                </a:extLst>
              </p:cNvPr>
              <p:cNvSpPr/>
              <p:nvPr/>
            </p:nvSpPr>
            <p:spPr>
              <a:xfrm>
                <a:off x="133349" y="8076243"/>
                <a:ext cx="6486529" cy="1065404"/>
              </a:xfrm>
              <a:prstGeom prst="roundRect">
                <a:avLst>
                  <a:gd name="adj" fmla="val 6266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9" name="Rectangle: Rounded Corners 128">
                <a:extLst>
                  <a:ext uri="{FF2B5EF4-FFF2-40B4-BE49-F238E27FC236}">
                    <a16:creationId xmlns:a16="http://schemas.microsoft.com/office/drawing/2014/main" id="{49404980-0D8A-8AEF-21AC-76DBA51C0E6B}"/>
                  </a:ext>
                </a:extLst>
              </p:cNvPr>
              <p:cNvSpPr/>
              <p:nvPr/>
            </p:nvSpPr>
            <p:spPr>
              <a:xfrm>
                <a:off x="133350" y="9534152"/>
                <a:ext cx="2147854" cy="325316"/>
              </a:xfrm>
              <a:prstGeom prst="roundRect">
                <a:avLst>
                  <a:gd name="adj" fmla="val 15107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Rectangle: Rounded Corners 129">
                <a:extLst>
                  <a:ext uri="{FF2B5EF4-FFF2-40B4-BE49-F238E27FC236}">
                    <a16:creationId xmlns:a16="http://schemas.microsoft.com/office/drawing/2014/main" id="{7032187A-4046-9D7C-0478-9BD74AA3F94E}"/>
                  </a:ext>
                </a:extLst>
              </p:cNvPr>
              <p:cNvSpPr/>
              <p:nvPr/>
            </p:nvSpPr>
            <p:spPr>
              <a:xfrm>
                <a:off x="2352675" y="9534152"/>
                <a:ext cx="2057397" cy="325316"/>
              </a:xfrm>
              <a:prstGeom prst="roundRect">
                <a:avLst>
                  <a:gd name="adj" fmla="val 15107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1" name="Rectangle: Rounded Corners 130">
                <a:extLst>
                  <a:ext uri="{FF2B5EF4-FFF2-40B4-BE49-F238E27FC236}">
                    <a16:creationId xmlns:a16="http://schemas.microsoft.com/office/drawing/2014/main" id="{DE9A41A1-76FE-D5DA-EEAC-6ED9A7FF43A4}"/>
                  </a:ext>
                </a:extLst>
              </p:cNvPr>
              <p:cNvSpPr/>
              <p:nvPr/>
            </p:nvSpPr>
            <p:spPr>
              <a:xfrm>
                <a:off x="4505325" y="9534152"/>
                <a:ext cx="2162180" cy="325316"/>
              </a:xfrm>
              <a:prstGeom prst="roundRect">
                <a:avLst>
                  <a:gd name="adj" fmla="val 15107"/>
                </a:avLst>
              </a:prstGeom>
              <a:solidFill>
                <a:srgbClr val="E1F2CE">
                  <a:alpha val="2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3F0D7CF1-6D76-88E8-1288-2051EF7D8888}"/>
                </a:ext>
              </a:extLst>
            </p:cNvPr>
            <p:cNvSpPr/>
            <p:nvPr/>
          </p:nvSpPr>
          <p:spPr>
            <a:xfrm>
              <a:off x="4743450" y="7615053"/>
              <a:ext cx="1876428" cy="394421"/>
            </a:xfrm>
            <a:prstGeom prst="roundRect">
              <a:avLst>
                <a:gd name="adj" fmla="val 6081"/>
              </a:avLst>
            </a:prstGeom>
            <a:solidFill>
              <a:srgbClr val="E1F2CE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93346888-BE69-49AB-389B-F03C511188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794"/>
          <a:stretch/>
        </p:blipFill>
        <p:spPr>
          <a:xfrm>
            <a:off x="57149" y="-10618"/>
            <a:ext cx="6648451" cy="97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7DE6043E-E15A-AB9A-02B5-4D39F6CEEDE0}"/>
              </a:ext>
            </a:extLst>
          </p:cNvPr>
          <p:cNvSpPr txBox="1">
            <a:spLocks/>
          </p:cNvSpPr>
          <p:nvPr/>
        </p:nvSpPr>
        <p:spPr>
          <a:xfrm>
            <a:off x="413705" y="3934759"/>
            <a:ext cx="1410208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EF40088E-285E-437D-1CBC-4AA6C99144CB}"/>
              </a:ext>
            </a:extLst>
          </p:cNvPr>
          <p:cNvSpPr txBox="1">
            <a:spLocks/>
          </p:cNvSpPr>
          <p:nvPr/>
        </p:nvSpPr>
        <p:spPr>
          <a:xfrm>
            <a:off x="413705" y="4125259"/>
            <a:ext cx="1410208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DDD1C4CC-E4C5-41D3-7DA0-4B16F08D3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88E9C80-0CE9-0B93-853B-FBBA6323A625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9A57A887-3A52-0A6F-4A4E-C4C74A3886D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B41E473B-B7BD-D493-0CA1-2FB72E55912A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2939193E-7DDA-9259-8885-78FBB33CEF3B}"/>
              </a:ext>
            </a:extLst>
          </p:cNvPr>
          <p:cNvSpPr>
            <a:spLocks noGrp="1"/>
          </p:cNvSpPr>
          <p:nvPr>
            <p:ph type="body" sz="half" idx="28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18C0A67F-9AF3-58BE-977F-8C883045BC30}"/>
              </a:ext>
            </a:extLst>
          </p:cNvPr>
          <p:cNvSpPr>
            <a:spLocks noGrp="1"/>
          </p:cNvSpPr>
          <p:nvPr>
            <p:ph type="body" sz="half" idx="4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29948EF-0F6C-B8E0-D182-CE629BB52892}"/>
              </a:ext>
            </a:extLst>
          </p:cNvPr>
          <p:cNvSpPr>
            <a:spLocks noGrp="1"/>
          </p:cNvSpPr>
          <p:nvPr>
            <p:ph type="body" sz="half" idx="4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0BDE1C24-6502-1A0B-C052-25697C770E86}"/>
              </a:ext>
            </a:extLst>
          </p:cNvPr>
          <p:cNvSpPr>
            <a:spLocks noGrp="1"/>
          </p:cNvSpPr>
          <p:nvPr>
            <p:ph type="body" sz="half" idx="4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105873A0-CA32-7F4F-3B3A-41BD28C24C69}"/>
              </a:ext>
            </a:extLst>
          </p:cNvPr>
          <p:cNvSpPr>
            <a:spLocks noGrp="1"/>
          </p:cNvSpPr>
          <p:nvPr>
            <p:ph type="body" sz="half" idx="43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38893896-B3EA-D5FF-7F83-EAD82C852969}"/>
              </a:ext>
            </a:extLst>
          </p:cNvPr>
          <p:cNvSpPr>
            <a:spLocks noGrp="1"/>
          </p:cNvSpPr>
          <p:nvPr>
            <p:ph type="body" sz="half" idx="44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EB5338BA-47F7-89D2-A9EA-FB76C1EF6045}"/>
              </a:ext>
            </a:extLst>
          </p:cNvPr>
          <p:cNvSpPr>
            <a:spLocks noGrp="1"/>
          </p:cNvSpPr>
          <p:nvPr>
            <p:ph type="body" sz="half" idx="45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70F250F5-7D29-DAD1-650B-F4C488607CC7}"/>
              </a:ext>
            </a:extLst>
          </p:cNvPr>
          <p:cNvSpPr>
            <a:spLocks noGrp="1"/>
          </p:cNvSpPr>
          <p:nvPr>
            <p:ph type="body" sz="half" idx="46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958E81C9-EEB8-D740-AF2D-8519DC6A947E}"/>
              </a:ext>
            </a:extLst>
          </p:cNvPr>
          <p:cNvSpPr>
            <a:spLocks noGrp="1"/>
          </p:cNvSpPr>
          <p:nvPr>
            <p:ph type="body" sz="half" idx="4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45DAD044-A5B1-1402-6186-89BE19E89B3F}"/>
              </a:ext>
            </a:extLst>
          </p:cNvPr>
          <p:cNvSpPr>
            <a:spLocks noGrp="1"/>
          </p:cNvSpPr>
          <p:nvPr>
            <p:ph type="body" sz="half" idx="48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439B476A-22CB-D531-585F-03DA940FF425}"/>
              </a:ext>
            </a:extLst>
          </p:cNvPr>
          <p:cNvSpPr>
            <a:spLocks noGrp="1"/>
          </p:cNvSpPr>
          <p:nvPr>
            <p:ph type="body" sz="half" idx="49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E1832D8D-E929-8061-F6BA-869F74348606}"/>
              </a:ext>
            </a:extLst>
          </p:cNvPr>
          <p:cNvSpPr>
            <a:spLocks noGrp="1"/>
          </p:cNvSpPr>
          <p:nvPr>
            <p:ph type="body" sz="half" idx="5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9366BEE7-950F-5BAE-47C1-AE27F05648D4}"/>
              </a:ext>
            </a:extLst>
          </p:cNvPr>
          <p:cNvSpPr>
            <a:spLocks noGrp="1"/>
          </p:cNvSpPr>
          <p:nvPr>
            <p:ph type="body" sz="half" idx="5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605EDF5E-20E6-5EC1-47E5-5320DB6D5414}"/>
              </a:ext>
            </a:extLst>
          </p:cNvPr>
          <p:cNvSpPr>
            <a:spLocks noGrp="1"/>
          </p:cNvSpPr>
          <p:nvPr>
            <p:ph type="body" sz="half" idx="5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5C7A2A64-5D3E-B672-1008-C56B4F526B8B}"/>
              </a:ext>
            </a:extLst>
          </p:cNvPr>
          <p:cNvSpPr>
            <a:spLocks noGrp="1"/>
          </p:cNvSpPr>
          <p:nvPr>
            <p:ph type="body" sz="half" idx="53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520DC031-4212-630B-DB4F-48E54749DEB6}"/>
              </a:ext>
            </a:extLst>
          </p:cNvPr>
          <p:cNvSpPr>
            <a:spLocks noGrp="1"/>
          </p:cNvSpPr>
          <p:nvPr>
            <p:ph type="body" sz="half" idx="54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4191D059-8410-AA74-DDE7-2F4A07669F46}"/>
              </a:ext>
            </a:extLst>
          </p:cNvPr>
          <p:cNvSpPr>
            <a:spLocks noGrp="1"/>
          </p:cNvSpPr>
          <p:nvPr>
            <p:ph type="body" sz="half" idx="55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6A4E9354-9A85-2967-A8A6-6E8EB2961BB8}"/>
              </a:ext>
            </a:extLst>
          </p:cNvPr>
          <p:cNvSpPr>
            <a:spLocks noGrp="1"/>
          </p:cNvSpPr>
          <p:nvPr>
            <p:ph type="body" sz="half" idx="56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125D5684-559D-84EF-FAFA-16DC217B2FC8}"/>
              </a:ext>
            </a:extLst>
          </p:cNvPr>
          <p:cNvSpPr>
            <a:spLocks noGrp="1"/>
          </p:cNvSpPr>
          <p:nvPr>
            <p:ph type="body" sz="half" idx="5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4E5517D5-D3EB-2077-DEFE-3211F0DBD44E}"/>
              </a:ext>
            </a:extLst>
          </p:cNvPr>
          <p:cNvSpPr>
            <a:spLocks noGrp="1"/>
          </p:cNvSpPr>
          <p:nvPr>
            <p:ph type="body" sz="half" idx="58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76C69F34-E875-3C1F-A2C1-1A3A5A0008B4}"/>
              </a:ext>
            </a:extLst>
          </p:cNvPr>
          <p:cNvSpPr>
            <a:spLocks noGrp="1"/>
          </p:cNvSpPr>
          <p:nvPr>
            <p:ph type="body" sz="half" idx="59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59804194-3DA5-1507-E2E9-E3737969B711}"/>
              </a:ext>
            </a:extLst>
          </p:cNvPr>
          <p:cNvSpPr>
            <a:spLocks noGrp="1"/>
          </p:cNvSpPr>
          <p:nvPr>
            <p:ph type="body" sz="half" idx="6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423769-97EF-83C6-D171-759B405B63FA}"/>
              </a:ext>
            </a:extLst>
          </p:cNvPr>
          <p:cNvSpPr txBox="1"/>
          <p:nvPr/>
        </p:nvSpPr>
        <p:spPr>
          <a:xfrm>
            <a:off x="6209948" y="-12733"/>
            <a:ext cx="35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ym typeface="Wingdings 2" panose="05020102010507070707" pitchFamily="18" charset="2"/>
              </a:rPr>
              <a:t>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6962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1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Kelly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bella</dc:creator>
  <cp:lastModifiedBy>grace bella</cp:lastModifiedBy>
  <cp:revision>9</cp:revision>
  <dcterms:created xsi:type="dcterms:W3CDTF">2022-08-23T21:13:41Z</dcterms:created>
  <dcterms:modified xsi:type="dcterms:W3CDTF">2022-08-23T23:36:51Z</dcterms:modified>
</cp:coreProperties>
</file>